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 Bold" charset="1" panose="000008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7886" y="3399384"/>
            <a:ext cx="9534228" cy="1781770"/>
            <a:chOff x="0" y="0"/>
            <a:chExt cx="12712303" cy="23756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12303" cy="2375693"/>
            </a:xfrm>
            <a:custGeom>
              <a:avLst/>
              <a:gdLst/>
              <a:ahLst/>
              <a:cxnLst/>
              <a:rect r="r" b="b" t="t" l="l"/>
              <a:pathLst>
                <a:path h="2375693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Facial Recognition-Based Attendance System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7886" y="5587305"/>
            <a:ext cx="9534228" cy="1300162"/>
            <a:chOff x="0" y="0"/>
            <a:chExt cx="12712303" cy="1733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12303" cy="1733550"/>
            </a:xfrm>
            <a:custGeom>
              <a:avLst/>
              <a:gdLst/>
              <a:ahLst/>
              <a:cxnLst/>
              <a:rect r="r" b="b" t="t" l="l"/>
              <a:pathLst>
                <a:path h="17335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2712303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This presentation outlines the implementation of a Facial Recognition-Based Attendance System designed to address challenges in classroom attendance tracking.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385245"/>
          </a:xfrm>
          <a:custGeom>
            <a:avLst/>
            <a:gdLst/>
            <a:ahLst/>
            <a:cxnLst/>
            <a:rect r="r" b="b" t="t" l="l"/>
            <a:pathLst>
              <a:path h="3385245" w="18288000">
                <a:moveTo>
                  <a:pt x="0" y="0"/>
                </a:moveTo>
                <a:lnTo>
                  <a:pt x="18288000" y="0"/>
                </a:lnTo>
                <a:lnTo>
                  <a:pt x="18288000" y="3385245"/>
                </a:lnTo>
                <a:lnTo>
                  <a:pt x="0" y="338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" t="0" r="-5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47886" y="5168504"/>
            <a:ext cx="7126932" cy="890885"/>
            <a:chOff x="0" y="0"/>
            <a:chExt cx="9502577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Conclusion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886" y="6465540"/>
            <a:ext cx="16392228" cy="866775"/>
            <a:chOff x="0" y="0"/>
            <a:chExt cx="21856303" cy="1155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56303" cy="1155700"/>
            </a:xfrm>
            <a:custGeom>
              <a:avLst/>
              <a:gdLst/>
              <a:ahLst/>
              <a:cxnLst/>
              <a:rect r="r" b="b" t="t" l="l"/>
              <a:pathLst>
                <a:path h="115570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1856303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facial recognition-based attendance system offers a more efficient, secure, and automated solution for classroom attendance tracking.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7886" y="7636966"/>
            <a:ext cx="16392228" cy="866775"/>
            <a:chOff x="0" y="0"/>
            <a:chExt cx="21856303" cy="1155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856303" cy="1155700"/>
            </a:xfrm>
            <a:custGeom>
              <a:avLst/>
              <a:gdLst/>
              <a:ahLst/>
              <a:cxnLst/>
              <a:rect r="r" b="b" t="t" l="l"/>
              <a:pathLst>
                <a:path h="115570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21856303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Future enhancements include mobile app integration, AI-powered performance analytics, and expansion to workplace attendance and event check-ins.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3324522"/>
            <a:ext cx="7126932" cy="890885"/>
            <a:chOff x="0" y="0"/>
            <a:chExt cx="9502577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Problem Statement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886" y="4621560"/>
            <a:ext cx="3563391" cy="445294"/>
            <a:chOff x="0" y="0"/>
            <a:chExt cx="4751188" cy="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Current Issues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7886" y="5473005"/>
            <a:ext cx="16392228" cy="433388"/>
            <a:chOff x="0" y="0"/>
            <a:chExt cx="21856303" cy="577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Easy to fake attendance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7886" y="6001047"/>
            <a:ext cx="16392228" cy="433388"/>
            <a:chOff x="0" y="0"/>
            <a:chExt cx="21856303" cy="577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Takes up valuable class time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7886" y="6529090"/>
            <a:ext cx="16392228" cy="433388"/>
            <a:chOff x="0" y="0"/>
            <a:chExt cx="21856303" cy="5778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856303" cy="577850"/>
            </a:xfrm>
            <a:custGeom>
              <a:avLst/>
              <a:gdLst/>
              <a:ahLst/>
              <a:cxnLst/>
              <a:rect r="r" b="b" t="t" l="l"/>
              <a:pathLst>
                <a:path h="577850" w="21856303">
                  <a:moveTo>
                    <a:pt x="0" y="0"/>
                  </a:moveTo>
                  <a:lnTo>
                    <a:pt x="21856303" y="0"/>
                  </a:lnTo>
                  <a:lnTo>
                    <a:pt x="21856303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Inefficient tracking &amp; reporting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7886" y="2580531"/>
            <a:ext cx="7126932" cy="890885"/>
            <a:chOff x="0" y="0"/>
            <a:chExt cx="9502577" cy="1187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Proposed Solution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7886" y="4182219"/>
            <a:ext cx="473869" cy="473869"/>
            <a:chOff x="0" y="0"/>
            <a:chExt cx="631825" cy="6318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1825" cy="631825"/>
            </a:xfrm>
            <a:custGeom>
              <a:avLst/>
              <a:gdLst/>
              <a:ahLst/>
              <a:cxnLst/>
              <a:rect r="r" b="b" t="t" l="l"/>
              <a:pathLst>
                <a:path h="631825" w="631825">
                  <a:moveTo>
                    <a:pt x="0" y="315976"/>
                  </a:moveTo>
                  <a:cubicBezTo>
                    <a:pt x="0" y="141478"/>
                    <a:pt x="141478" y="0"/>
                    <a:pt x="315849" y="0"/>
                  </a:cubicBezTo>
                  <a:cubicBezTo>
                    <a:pt x="490220" y="0"/>
                    <a:pt x="631825" y="141478"/>
                    <a:pt x="631825" y="315849"/>
                  </a:cubicBezTo>
                  <a:cubicBezTo>
                    <a:pt x="631825" y="490220"/>
                    <a:pt x="490347" y="631825"/>
                    <a:pt x="315976" y="631825"/>
                  </a:cubicBezTo>
                  <a:cubicBezTo>
                    <a:pt x="141605" y="631825"/>
                    <a:pt x="0" y="490347"/>
                    <a:pt x="0" y="31597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92474" y="4182219"/>
            <a:ext cx="3563391" cy="445294"/>
            <a:chOff x="0" y="0"/>
            <a:chExt cx="4751188" cy="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Facial Recognition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92474" y="4789885"/>
            <a:ext cx="3887241" cy="1300163"/>
            <a:chOff x="0" y="0"/>
            <a:chExt cx="5182988" cy="1733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82988" cy="1733550"/>
            </a:xfrm>
            <a:custGeom>
              <a:avLst/>
              <a:gdLst/>
              <a:ahLst/>
              <a:cxnLst/>
              <a:rect r="r" b="b" t="t" l="l"/>
              <a:pathLst>
                <a:path h="1733550" w="5182988">
                  <a:moveTo>
                    <a:pt x="0" y="0"/>
                  </a:moveTo>
                  <a:lnTo>
                    <a:pt x="5182988" y="0"/>
                  </a:lnTo>
                  <a:lnTo>
                    <a:pt x="5182988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5182988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Uses biometric facial recognition for student attendance.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50434" y="4182219"/>
            <a:ext cx="473869" cy="473869"/>
            <a:chOff x="0" y="0"/>
            <a:chExt cx="631825" cy="6318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1825" cy="631825"/>
            </a:xfrm>
            <a:custGeom>
              <a:avLst/>
              <a:gdLst/>
              <a:ahLst/>
              <a:cxnLst/>
              <a:rect r="r" b="b" t="t" l="l"/>
              <a:pathLst>
                <a:path h="631825" w="631825">
                  <a:moveTo>
                    <a:pt x="0" y="315976"/>
                  </a:moveTo>
                  <a:cubicBezTo>
                    <a:pt x="0" y="141478"/>
                    <a:pt x="141478" y="0"/>
                    <a:pt x="315849" y="0"/>
                  </a:cubicBezTo>
                  <a:cubicBezTo>
                    <a:pt x="490220" y="0"/>
                    <a:pt x="631825" y="141478"/>
                    <a:pt x="631825" y="315849"/>
                  </a:cubicBezTo>
                  <a:cubicBezTo>
                    <a:pt x="631825" y="490220"/>
                    <a:pt x="490347" y="631825"/>
                    <a:pt x="315976" y="631825"/>
                  </a:cubicBezTo>
                  <a:cubicBezTo>
                    <a:pt x="141605" y="631825"/>
                    <a:pt x="0" y="490347"/>
                    <a:pt x="0" y="31597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595021" y="4182219"/>
            <a:ext cx="3563391" cy="445294"/>
            <a:chOff x="0" y="0"/>
            <a:chExt cx="4751188" cy="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Lecturer Dashboard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595021" y="4789885"/>
            <a:ext cx="3887241" cy="1300163"/>
            <a:chOff x="0" y="0"/>
            <a:chExt cx="5182988" cy="1733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82988" cy="1733550"/>
            </a:xfrm>
            <a:custGeom>
              <a:avLst/>
              <a:gdLst/>
              <a:ahLst/>
              <a:cxnLst/>
              <a:rect r="r" b="b" t="t" l="l"/>
              <a:pathLst>
                <a:path h="1733550" w="5182988">
                  <a:moveTo>
                    <a:pt x="0" y="0"/>
                  </a:moveTo>
                  <a:lnTo>
                    <a:pt x="5182988" y="0"/>
                  </a:lnTo>
                  <a:lnTo>
                    <a:pt x="5182988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5182988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Lecturer initiates attendance sessions and views real-time data.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7886" y="6665416"/>
            <a:ext cx="473869" cy="473869"/>
            <a:chOff x="0" y="0"/>
            <a:chExt cx="631825" cy="6318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1825" cy="631825"/>
            </a:xfrm>
            <a:custGeom>
              <a:avLst/>
              <a:gdLst/>
              <a:ahLst/>
              <a:cxnLst/>
              <a:rect r="r" b="b" t="t" l="l"/>
              <a:pathLst>
                <a:path h="631825" w="631825">
                  <a:moveTo>
                    <a:pt x="0" y="315976"/>
                  </a:moveTo>
                  <a:cubicBezTo>
                    <a:pt x="0" y="141478"/>
                    <a:pt x="141478" y="0"/>
                    <a:pt x="315849" y="0"/>
                  </a:cubicBezTo>
                  <a:cubicBezTo>
                    <a:pt x="490220" y="0"/>
                    <a:pt x="631825" y="141478"/>
                    <a:pt x="631825" y="315849"/>
                  </a:cubicBezTo>
                  <a:cubicBezTo>
                    <a:pt x="631825" y="490220"/>
                    <a:pt x="490347" y="631825"/>
                    <a:pt x="315976" y="631825"/>
                  </a:cubicBezTo>
                  <a:cubicBezTo>
                    <a:pt x="141605" y="631825"/>
                    <a:pt x="0" y="490347"/>
                    <a:pt x="0" y="31597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92474" y="6665416"/>
            <a:ext cx="3563391" cy="445294"/>
            <a:chOff x="0" y="0"/>
            <a:chExt cx="4751188" cy="5937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Automatic Logging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2474" y="7273081"/>
            <a:ext cx="8789640" cy="433388"/>
            <a:chOff x="0" y="0"/>
            <a:chExt cx="11719520" cy="5778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719520" cy="577850"/>
            </a:xfrm>
            <a:custGeom>
              <a:avLst/>
              <a:gdLst/>
              <a:ahLst/>
              <a:cxnLst/>
              <a:rect r="r" b="b" t="t" l="l"/>
              <a:pathLst>
                <a:path h="577850" w="11719520">
                  <a:moveTo>
                    <a:pt x="0" y="0"/>
                  </a:moveTo>
                  <a:lnTo>
                    <a:pt x="11719520" y="0"/>
                  </a:lnTo>
                  <a:lnTo>
                    <a:pt x="117195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17195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 records attendance, preventing fraud.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7886" y="793849"/>
            <a:ext cx="7126932" cy="890885"/>
            <a:chOff x="0" y="0"/>
            <a:chExt cx="9502577" cy="1187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Key Features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47886" y="2090886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47886" y="3038624"/>
            <a:ext cx="2907209" cy="890588"/>
            <a:chOff x="0" y="0"/>
            <a:chExt cx="3876278" cy="11874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76279" cy="1187450"/>
            </a:xfrm>
            <a:custGeom>
              <a:avLst/>
              <a:gdLst/>
              <a:ahLst/>
              <a:cxnLst/>
              <a:rect r="r" b="b" t="t" l="l"/>
              <a:pathLst>
                <a:path h="1187450" w="3876279">
                  <a:moveTo>
                    <a:pt x="0" y="0"/>
                  </a:moveTo>
                  <a:lnTo>
                    <a:pt x="3876279" y="0"/>
                  </a:lnTo>
                  <a:lnTo>
                    <a:pt x="3876279" y="1187450"/>
                  </a:lnTo>
                  <a:lnTo>
                    <a:pt x="0" y="118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876278" cy="121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Student Registration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7886" y="4091582"/>
            <a:ext cx="2907209" cy="1300162"/>
            <a:chOff x="0" y="0"/>
            <a:chExt cx="3876278" cy="1733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76279" cy="1733550"/>
            </a:xfrm>
            <a:custGeom>
              <a:avLst/>
              <a:gdLst/>
              <a:ahLst/>
              <a:cxnLst/>
              <a:rect r="r" b="b" t="t" l="l"/>
              <a:pathLst>
                <a:path h="1733550" w="3876279">
                  <a:moveTo>
                    <a:pt x="0" y="0"/>
                  </a:moveTo>
                  <a:lnTo>
                    <a:pt x="3876279" y="0"/>
                  </a:lnTo>
                  <a:lnTo>
                    <a:pt x="3876279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3876278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Students upload photos for database training.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4261248" y="2090886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8" y="0"/>
                </a:lnTo>
                <a:lnTo>
                  <a:pt x="677018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261248" y="3038624"/>
            <a:ext cx="2907357" cy="445294"/>
            <a:chOff x="0" y="0"/>
            <a:chExt cx="3876477" cy="593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76477" cy="593725"/>
            </a:xfrm>
            <a:custGeom>
              <a:avLst/>
              <a:gdLst/>
              <a:ahLst/>
              <a:cxnLst/>
              <a:rect r="r" b="b" t="t" l="l"/>
              <a:pathLst>
                <a:path h="593725" w="3876477">
                  <a:moveTo>
                    <a:pt x="0" y="0"/>
                  </a:moveTo>
                  <a:lnTo>
                    <a:pt x="3876477" y="0"/>
                  </a:lnTo>
                  <a:lnTo>
                    <a:pt x="3876477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3876477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Facial Recognition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261248" y="3646289"/>
            <a:ext cx="2907357" cy="866775"/>
            <a:chOff x="0" y="0"/>
            <a:chExt cx="3876477" cy="11557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76477" cy="1155700"/>
            </a:xfrm>
            <a:custGeom>
              <a:avLst/>
              <a:gdLst/>
              <a:ahLst/>
              <a:cxnLst/>
              <a:rect r="r" b="b" t="t" l="l"/>
              <a:pathLst>
                <a:path h="1155700" w="3876477">
                  <a:moveTo>
                    <a:pt x="0" y="0"/>
                  </a:moveTo>
                  <a:lnTo>
                    <a:pt x="3876477" y="0"/>
                  </a:lnTo>
                  <a:lnTo>
                    <a:pt x="3876477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3876477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detects and verifies student faces.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574756" y="2090886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574756" y="3038624"/>
            <a:ext cx="2907209" cy="890588"/>
            <a:chOff x="0" y="0"/>
            <a:chExt cx="3876278" cy="11874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76279" cy="1187450"/>
            </a:xfrm>
            <a:custGeom>
              <a:avLst/>
              <a:gdLst/>
              <a:ahLst/>
              <a:cxnLst/>
              <a:rect r="r" b="b" t="t" l="l"/>
              <a:pathLst>
                <a:path h="1187450" w="3876279">
                  <a:moveTo>
                    <a:pt x="0" y="0"/>
                  </a:moveTo>
                  <a:lnTo>
                    <a:pt x="3876279" y="0"/>
                  </a:lnTo>
                  <a:lnTo>
                    <a:pt x="3876279" y="1187450"/>
                  </a:lnTo>
                  <a:lnTo>
                    <a:pt x="0" y="118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3876278" cy="121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Lecturer Dashboard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74756" y="4091582"/>
            <a:ext cx="2907209" cy="1733550"/>
            <a:chOff x="0" y="0"/>
            <a:chExt cx="3876278" cy="2311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76279" cy="2311400"/>
            </a:xfrm>
            <a:custGeom>
              <a:avLst/>
              <a:gdLst/>
              <a:ahLst/>
              <a:cxnLst/>
              <a:rect r="r" b="b" t="t" l="l"/>
              <a:pathLst>
                <a:path h="2311400" w="3876279">
                  <a:moveTo>
                    <a:pt x="0" y="0"/>
                  </a:moveTo>
                  <a:lnTo>
                    <a:pt x="3876279" y="0"/>
                  </a:lnTo>
                  <a:lnTo>
                    <a:pt x="3876279" y="2311400"/>
                  </a:lnTo>
                  <a:lnTo>
                    <a:pt x="0" y="2311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3876278" cy="2387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Session management, attendance tracking, and reporting.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947886" y="6637585"/>
            <a:ext cx="677019" cy="677019"/>
          </a:xfrm>
          <a:custGeom>
            <a:avLst/>
            <a:gdLst/>
            <a:ahLst/>
            <a:cxnLst/>
            <a:rect r="r" b="b" t="t" l="l"/>
            <a:pathLst>
              <a:path h="677019" w="677019">
                <a:moveTo>
                  <a:pt x="0" y="0"/>
                </a:moveTo>
                <a:lnTo>
                  <a:pt x="677019" y="0"/>
                </a:lnTo>
                <a:lnTo>
                  <a:pt x="677019" y="677019"/>
                </a:lnTo>
                <a:lnTo>
                  <a:pt x="0" y="6770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47886" y="7585322"/>
            <a:ext cx="2907209" cy="445294"/>
            <a:chOff x="0" y="0"/>
            <a:chExt cx="3876278" cy="59372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876279" cy="593725"/>
            </a:xfrm>
            <a:custGeom>
              <a:avLst/>
              <a:gdLst/>
              <a:ahLst/>
              <a:cxnLst/>
              <a:rect r="r" b="b" t="t" l="l"/>
              <a:pathLst>
                <a:path h="593725" w="3876279">
                  <a:moveTo>
                    <a:pt x="0" y="0"/>
                  </a:moveTo>
                  <a:lnTo>
                    <a:pt x="3876279" y="0"/>
                  </a:lnTo>
                  <a:lnTo>
                    <a:pt x="3876279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387627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Admin Module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7886" y="8192989"/>
            <a:ext cx="2907209" cy="1300162"/>
            <a:chOff x="0" y="0"/>
            <a:chExt cx="3876278" cy="17335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876279" cy="1733550"/>
            </a:xfrm>
            <a:custGeom>
              <a:avLst/>
              <a:gdLst/>
              <a:ahLst/>
              <a:cxnLst/>
              <a:rect r="r" b="b" t="t" l="l"/>
              <a:pathLst>
                <a:path h="1733550" w="3876279">
                  <a:moveTo>
                    <a:pt x="0" y="0"/>
                  </a:moveTo>
                  <a:lnTo>
                    <a:pt x="3876279" y="0"/>
                  </a:lnTo>
                  <a:lnTo>
                    <a:pt x="3876279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3876278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Manages users, schedules, and system updates.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886" y="839092"/>
            <a:ext cx="7403158" cy="890885"/>
            <a:chOff x="0" y="0"/>
            <a:chExt cx="9870877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08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870877">
                  <a:moveTo>
                    <a:pt x="0" y="0"/>
                  </a:moveTo>
                  <a:lnTo>
                    <a:pt x="9870877" y="0"/>
                  </a:lnTo>
                  <a:lnTo>
                    <a:pt x="98708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8708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Development Approach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24950" y="2271564"/>
            <a:ext cx="38100" cy="7176195"/>
            <a:chOff x="0" y="0"/>
            <a:chExt cx="50800" cy="95682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9568307"/>
            </a:xfrm>
            <a:custGeom>
              <a:avLst/>
              <a:gdLst/>
              <a:ahLst/>
              <a:cxnLst/>
              <a:rect r="r" b="b" t="t" l="l"/>
              <a:pathLst>
                <a:path h="9568307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542907"/>
                  </a:lnTo>
                  <a:cubicBezTo>
                    <a:pt x="50800" y="9556876"/>
                    <a:pt x="39370" y="9568307"/>
                    <a:pt x="25400" y="9568307"/>
                  </a:cubicBezTo>
                  <a:cubicBezTo>
                    <a:pt x="11430" y="9568307"/>
                    <a:pt x="0" y="9556876"/>
                    <a:pt x="0" y="9542907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29562" y="2861816"/>
            <a:ext cx="947886" cy="38100"/>
            <a:chOff x="0" y="0"/>
            <a:chExt cx="1263848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3904" cy="50800"/>
            </a:xfrm>
            <a:custGeom>
              <a:avLst/>
              <a:gdLst/>
              <a:ahLst/>
              <a:cxnLst/>
              <a:rect r="r" b="b" t="t" l="l"/>
              <a:pathLst>
                <a:path h="50800" w="12639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39349" y="2576215"/>
            <a:ext cx="609302" cy="609302"/>
            <a:chOff x="0" y="0"/>
            <a:chExt cx="812403" cy="8124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068246" y="2667000"/>
            <a:ext cx="151359" cy="427584"/>
            <a:chOff x="0" y="0"/>
            <a:chExt cx="201812" cy="570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1812" cy="570112"/>
            </a:xfrm>
            <a:custGeom>
              <a:avLst/>
              <a:gdLst/>
              <a:ahLst/>
              <a:cxnLst/>
              <a:rect r="r" b="b" t="t" l="l"/>
              <a:pathLst>
                <a:path h="570112" w="201812">
                  <a:moveTo>
                    <a:pt x="0" y="0"/>
                  </a:moveTo>
                  <a:lnTo>
                    <a:pt x="201812" y="0"/>
                  </a:lnTo>
                  <a:lnTo>
                    <a:pt x="201812" y="570112"/>
                  </a:lnTo>
                  <a:lnTo>
                    <a:pt x="0" y="570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57150"/>
              <a:ext cx="201812" cy="5129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91136" y="2542282"/>
            <a:ext cx="3563391" cy="445294"/>
            <a:chOff x="0" y="0"/>
            <a:chExt cx="4751188" cy="5937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Requirement Analysis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7886" y="3149948"/>
            <a:ext cx="6706641" cy="866775"/>
            <a:chOff x="0" y="0"/>
            <a:chExt cx="8942188" cy="11557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42188" cy="1155700"/>
            </a:xfrm>
            <a:custGeom>
              <a:avLst/>
              <a:gdLst/>
              <a:ahLst/>
              <a:cxnLst/>
              <a:rect r="r" b="b" t="t" l="l"/>
              <a:pathLst>
                <a:path h="1155700" w="8942188">
                  <a:moveTo>
                    <a:pt x="0" y="0"/>
                  </a:moveTo>
                  <a:lnTo>
                    <a:pt x="8942188" y="0"/>
                  </a:lnTo>
                  <a:lnTo>
                    <a:pt x="8942188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8942188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Gather user needs and define technical requirements.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10551" y="4215705"/>
            <a:ext cx="947886" cy="38100"/>
            <a:chOff x="0" y="0"/>
            <a:chExt cx="1263848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63904" cy="50800"/>
            </a:xfrm>
            <a:custGeom>
              <a:avLst/>
              <a:gdLst/>
              <a:ahLst/>
              <a:cxnLst/>
              <a:rect r="r" b="b" t="t" l="l"/>
              <a:pathLst>
                <a:path h="50800" w="12639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839349" y="3930104"/>
            <a:ext cx="609302" cy="609302"/>
            <a:chOff x="0" y="0"/>
            <a:chExt cx="812403" cy="8124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024194" y="4020890"/>
            <a:ext cx="239465" cy="427584"/>
            <a:chOff x="0" y="0"/>
            <a:chExt cx="319287" cy="5701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19287" cy="570112"/>
            </a:xfrm>
            <a:custGeom>
              <a:avLst/>
              <a:gdLst/>
              <a:ahLst/>
              <a:cxnLst/>
              <a:rect r="r" b="b" t="t" l="l"/>
              <a:pathLst>
                <a:path h="570112" w="319287">
                  <a:moveTo>
                    <a:pt x="0" y="0"/>
                  </a:moveTo>
                  <a:lnTo>
                    <a:pt x="319287" y="0"/>
                  </a:lnTo>
                  <a:lnTo>
                    <a:pt x="319287" y="570112"/>
                  </a:lnTo>
                  <a:lnTo>
                    <a:pt x="0" y="570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57150"/>
              <a:ext cx="319287" cy="5129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633472" y="3896171"/>
            <a:ext cx="3563391" cy="445294"/>
            <a:chOff x="0" y="0"/>
            <a:chExt cx="4751188" cy="5937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System Design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633472" y="4503836"/>
            <a:ext cx="6706641" cy="433388"/>
            <a:chOff x="0" y="0"/>
            <a:chExt cx="8942188" cy="57785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942188" cy="577850"/>
            </a:xfrm>
            <a:custGeom>
              <a:avLst/>
              <a:gdLst/>
              <a:ahLst/>
              <a:cxnLst/>
              <a:rect r="r" b="b" t="t" l="l"/>
              <a:pathLst>
                <a:path h="577850" w="8942188">
                  <a:moveTo>
                    <a:pt x="0" y="0"/>
                  </a:moveTo>
                  <a:lnTo>
                    <a:pt x="8942188" y="0"/>
                  </a:lnTo>
                  <a:lnTo>
                    <a:pt x="894218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894218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Plan architecture, database, and UI wireframes.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929562" y="5434310"/>
            <a:ext cx="947886" cy="38100"/>
            <a:chOff x="0" y="0"/>
            <a:chExt cx="1263848" cy="50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63904" cy="50800"/>
            </a:xfrm>
            <a:custGeom>
              <a:avLst/>
              <a:gdLst/>
              <a:ahLst/>
              <a:cxnLst/>
              <a:rect r="r" b="b" t="t" l="l"/>
              <a:pathLst>
                <a:path h="50800" w="12639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839349" y="5148709"/>
            <a:ext cx="609302" cy="609302"/>
            <a:chOff x="0" y="0"/>
            <a:chExt cx="812403" cy="81240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028510" y="5239494"/>
            <a:ext cx="230832" cy="427584"/>
            <a:chOff x="0" y="0"/>
            <a:chExt cx="307777" cy="57011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07777" cy="570112"/>
            </a:xfrm>
            <a:custGeom>
              <a:avLst/>
              <a:gdLst/>
              <a:ahLst/>
              <a:cxnLst/>
              <a:rect r="r" b="b" t="t" l="l"/>
              <a:pathLst>
                <a:path h="570112" w="307777">
                  <a:moveTo>
                    <a:pt x="0" y="0"/>
                  </a:moveTo>
                  <a:lnTo>
                    <a:pt x="307777" y="0"/>
                  </a:lnTo>
                  <a:lnTo>
                    <a:pt x="307777" y="570112"/>
                  </a:lnTo>
                  <a:lnTo>
                    <a:pt x="0" y="570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57150"/>
              <a:ext cx="307777" cy="5129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4091136" y="5114776"/>
            <a:ext cx="3563391" cy="445294"/>
            <a:chOff x="0" y="0"/>
            <a:chExt cx="4751188" cy="59372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Implementation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47886" y="5722441"/>
            <a:ext cx="6706641" cy="433388"/>
            <a:chOff x="0" y="0"/>
            <a:chExt cx="8942188" cy="57785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942188" cy="577850"/>
            </a:xfrm>
            <a:custGeom>
              <a:avLst/>
              <a:gdLst/>
              <a:ahLst/>
              <a:cxnLst/>
              <a:rect r="r" b="b" t="t" l="l"/>
              <a:pathLst>
                <a:path h="577850" w="8942188">
                  <a:moveTo>
                    <a:pt x="0" y="0"/>
                  </a:moveTo>
                  <a:lnTo>
                    <a:pt x="8942188" y="0"/>
                  </a:lnTo>
                  <a:lnTo>
                    <a:pt x="894218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76200"/>
              <a:ext cx="894218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 front-end, back-end, and AI model.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410551" y="6652915"/>
            <a:ext cx="947886" cy="38100"/>
            <a:chOff x="0" y="0"/>
            <a:chExt cx="1263848" cy="50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63904" cy="50800"/>
            </a:xfrm>
            <a:custGeom>
              <a:avLst/>
              <a:gdLst/>
              <a:ahLst/>
              <a:cxnLst/>
              <a:rect r="r" b="b" t="t" l="l"/>
              <a:pathLst>
                <a:path h="50800" w="12639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8839349" y="6367314"/>
            <a:ext cx="609302" cy="609302"/>
            <a:chOff x="0" y="0"/>
            <a:chExt cx="812403" cy="81240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9014669" y="6458099"/>
            <a:ext cx="258664" cy="427584"/>
            <a:chOff x="0" y="0"/>
            <a:chExt cx="344885" cy="57011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44885" cy="570112"/>
            </a:xfrm>
            <a:custGeom>
              <a:avLst/>
              <a:gdLst/>
              <a:ahLst/>
              <a:cxnLst/>
              <a:rect r="r" b="b" t="t" l="l"/>
              <a:pathLst>
                <a:path h="570112" w="344885">
                  <a:moveTo>
                    <a:pt x="0" y="0"/>
                  </a:moveTo>
                  <a:lnTo>
                    <a:pt x="344885" y="0"/>
                  </a:lnTo>
                  <a:lnTo>
                    <a:pt x="344885" y="570112"/>
                  </a:lnTo>
                  <a:lnTo>
                    <a:pt x="0" y="570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57150"/>
              <a:ext cx="344885" cy="5129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633472" y="6333381"/>
            <a:ext cx="3563391" cy="445294"/>
            <a:chOff x="0" y="0"/>
            <a:chExt cx="4751188" cy="59372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Testing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0633472" y="6941046"/>
            <a:ext cx="6706641" cy="433388"/>
            <a:chOff x="0" y="0"/>
            <a:chExt cx="8942188" cy="57785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942188" cy="577850"/>
            </a:xfrm>
            <a:custGeom>
              <a:avLst/>
              <a:gdLst/>
              <a:ahLst/>
              <a:cxnLst/>
              <a:rect r="r" b="b" t="t" l="l"/>
              <a:pathLst>
                <a:path h="577850" w="8942188">
                  <a:moveTo>
                    <a:pt x="0" y="0"/>
                  </a:moveTo>
                  <a:lnTo>
                    <a:pt x="8942188" y="0"/>
                  </a:lnTo>
                  <a:lnTo>
                    <a:pt x="894218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76200"/>
              <a:ext cx="894218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Verify system functionality and security.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929562" y="7871520"/>
            <a:ext cx="947886" cy="38100"/>
            <a:chOff x="0" y="0"/>
            <a:chExt cx="1263848" cy="50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263904" cy="50800"/>
            </a:xfrm>
            <a:custGeom>
              <a:avLst/>
              <a:gdLst/>
              <a:ahLst/>
              <a:cxnLst/>
              <a:rect r="r" b="b" t="t" l="l"/>
              <a:pathLst>
                <a:path h="50800" w="1263904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38504" y="0"/>
                  </a:lnTo>
                  <a:cubicBezTo>
                    <a:pt x="1252474" y="0"/>
                    <a:pt x="1263904" y="11430"/>
                    <a:pt x="1263904" y="25400"/>
                  </a:cubicBezTo>
                  <a:cubicBezTo>
                    <a:pt x="1263904" y="39370"/>
                    <a:pt x="1252474" y="50800"/>
                    <a:pt x="1238504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8839349" y="7585919"/>
            <a:ext cx="609302" cy="609302"/>
            <a:chOff x="0" y="0"/>
            <a:chExt cx="812403" cy="812403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487426" y="0"/>
                  </a:lnTo>
                  <a:cubicBezTo>
                    <a:pt x="666877" y="0"/>
                    <a:pt x="812419" y="145542"/>
                    <a:pt x="812419" y="324993"/>
                  </a:cubicBezTo>
                  <a:lnTo>
                    <a:pt x="812419" y="487426"/>
                  </a:lnTo>
                  <a:cubicBezTo>
                    <a:pt x="812419" y="666877"/>
                    <a:pt x="666877" y="812419"/>
                    <a:pt x="487426" y="812419"/>
                  </a:cubicBezTo>
                  <a:lnTo>
                    <a:pt x="324993" y="812419"/>
                  </a:lnTo>
                  <a:cubicBezTo>
                    <a:pt x="145542" y="812419"/>
                    <a:pt x="0" y="666877"/>
                    <a:pt x="0" y="48742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9028659" y="7676704"/>
            <a:ext cx="230535" cy="427584"/>
            <a:chOff x="0" y="0"/>
            <a:chExt cx="307380" cy="570112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307380" cy="570112"/>
            </a:xfrm>
            <a:custGeom>
              <a:avLst/>
              <a:gdLst/>
              <a:ahLst/>
              <a:cxnLst/>
              <a:rect r="r" b="b" t="t" l="l"/>
              <a:pathLst>
                <a:path h="570112" w="307380">
                  <a:moveTo>
                    <a:pt x="0" y="0"/>
                  </a:moveTo>
                  <a:lnTo>
                    <a:pt x="307380" y="0"/>
                  </a:lnTo>
                  <a:lnTo>
                    <a:pt x="307380" y="570112"/>
                  </a:lnTo>
                  <a:lnTo>
                    <a:pt x="0" y="570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57150"/>
              <a:ext cx="307380" cy="5129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5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3350716" y="7551985"/>
            <a:ext cx="4303811" cy="445294"/>
            <a:chOff x="0" y="0"/>
            <a:chExt cx="5738415" cy="593725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5738415" cy="593725"/>
            </a:xfrm>
            <a:custGeom>
              <a:avLst/>
              <a:gdLst/>
              <a:ahLst/>
              <a:cxnLst/>
              <a:rect r="r" b="b" t="t" l="l"/>
              <a:pathLst>
                <a:path h="593725" w="5738415">
                  <a:moveTo>
                    <a:pt x="0" y="0"/>
                  </a:moveTo>
                  <a:lnTo>
                    <a:pt x="5738415" y="0"/>
                  </a:lnTo>
                  <a:lnTo>
                    <a:pt x="5738415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28575"/>
              <a:ext cx="5738415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Deployment &amp; Maintenance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47886" y="8159651"/>
            <a:ext cx="6706641" cy="866775"/>
            <a:chOff x="0" y="0"/>
            <a:chExt cx="8942188" cy="11557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942188" cy="1155700"/>
            </a:xfrm>
            <a:custGeom>
              <a:avLst/>
              <a:gdLst/>
              <a:ahLst/>
              <a:cxnLst/>
              <a:rect r="r" b="b" t="t" l="l"/>
              <a:pathLst>
                <a:path h="1155700" w="8942188">
                  <a:moveTo>
                    <a:pt x="0" y="0"/>
                  </a:moveTo>
                  <a:lnTo>
                    <a:pt x="8942188" y="0"/>
                  </a:lnTo>
                  <a:lnTo>
                    <a:pt x="8942188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76200"/>
              <a:ext cx="8942188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 the system, monitor performance, and update AI models.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2402" y="694581"/>
            <a:ext cx="6705749" cy="829419"/>
            <a:chOff x="0" y="0"/>
            <a:chExt cx="8940998" cy="11058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40998" cy="1105892"/>
            </a:xfrm>
            <a:custGeom>
              <a:avLst/>
              <a:gdLst/>
              <a:ahLst/>
              <a:cxnLst/>
              <a:rect r="r" b="b" t="t" l="l"/>
              <a:pathLst>
                <a:path h="1105892" w="8940998">
                  <a:moveTo>
                    <a:pt x="0" y="0"/>
                  </a:moveTo>
                  <a:lnTo>
                    <a:pt x="8940998" y="0"/>
                  </a:lnTo>
                  <a:lnTo>
                    <a:pt x="8940998" y="1105892"/>
                  </a:lnTo>
                  <a:lnTo>
                    <a:pt x="0" y="1105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940998" cy="11439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How the System Works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882402" y="2028230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0" r="0" b="-19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521298" y="2280345"/>
            <a:ext cx="3317676" cy="414635"/>
            <a:chOff x="0" y="0"/>
            <a:chExt cx="4423568" cy="552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Registration Phase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21298" y="2846189"/>
            <a:ext cx="14884301" cy="403324"/>
            <a:chOff x="0" y="0"/>
            <a:chExt cx="19845735" cy="5377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Students provide facial data for system training.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882402" y="3541067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0" r="0" b="-19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521298" y="3793182"/>
            <a:ext cx="3769221" cy="414635"/>
            <a:chOff x="0" y="0"/>
            <a:chExt cx="5025628" cy="552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25629" cy="552847"/>
            </a:xfrm>
            <a:custGeom>
              <a:avLst/>
              <a:gdLst/>
              <a:ahLst/>
              <a:cxnLst/>
              <a:rect r="r" b="b" t="t" l="l"/>
              <a:pathLst>
                <a:path h="552847" w="5025629">
                  <a:moveTo>
                    <a:pt x="0" y="0"/>
                  </a:moveTo>
                  <a:lnTo>
                    <a:pt x="5025629" y="0"/>
                  </a:lnTo>
                  <a:lnTo>
                    <a:pt x="5025629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502562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Attendance Session Start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21298" y="4359028"/>
            <a:ext cx="14884301" cy="403324"/>
            <a:chOff x="0" y="0"/>
            <a:chExt cx="19845735" cy="5377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Lecturer initiates session via dashboard.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882402" y="5053905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0" r="0" b="-19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2521298" y="5306020"/>
            <a:ext cx="3317676" cy="414635"/>
            <a:chOff x="0" y="0"/>
            <a:chExt cx="4423568" cy="5528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Recognition Process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21298" y="5871865"/>
            <a:ext cx="14884301" cy="403324"/>
            <a:chOff x="0" y="0"/>
            <a:chExt cx="19845735" cy="5377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Camera scans students' faces upon entry.</a:t>
              </a: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882402" y="6566744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7"/>
                </a:lnTo>
                <a:lnTo>
                  <a:pt x="0" y="1512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0" r="0" b="-19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521298" y="6818859"/>
            <a:ext cx="3317676" cy="414635"/>
            <a:chOff x="0" y="0"/>
            <a:chExt cx="4423568" cy="5528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Attendance Logging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521298" y="7384702"/>
            <a:ext cx="14884301" cy="403324"/>
            <a:chOff x="0" y="0"/>
            <a:chExt cx="19845735" cy="5377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 marks students as Present or Absent.</a:t>
              </a:r>
            </a:p>
          </p:txBody>
        </p:sp>
      </p:grpSp>
      <p:sp>
        <p:nvSpPr>
          <p:cNvPr name="Freeform 36" id="36" descr="preencoded.png"/>
          <p:cNvSpPr/>
          <p:nvPr/>
        </p:nvSpPr>
        <p:spPr>
          <a:xfrm flipH="false" flipV="false" rot="0">
            <a:off x="882402" y="8079581"/>
            <a:ext cx="1260722" cy="1512838"/>
          </a:xfrm>
          <a:custGeom>
            <a:avLst/>
            <a:gdLst/>
            <a:ahLst/>
            <a:cxnLst/>
            <a:rect r="r" b="b" t="t" l="l"/>
            <a:pathLst>
              <a:path h="1512838" w="1260722">
                <a:moveTo>
                  <a:pt x="0" y="0"/>
                </a:moveTo>
                <a:lnTo>
                  <a:pt x="1260723" y="0"/>
                </a:lnTo>
                <a:lnTo>
                  <a:pt x="1260723" y="1512838"/>
                </a:lnTo>
                <a:lnTo>
                  <a:pt x="0" y="15128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0" r="0" b="-19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2521298" y="8331696"/>
            <a:ext cx="3317676" cy="414635"/>
            <a:chOff x="0" y="0"/>
            <a:chExt cx="4423568" cy="55284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423568" cy="552847"/>
            </a:xfrm>
            <a:custGeom>
              <a:avLst/>
              <a:gdLst/>
              <a:ahLst/>
              <a:cxnLst/>
              <a:rect r="r" b="b" t="t" l="l"/>
              <a:pathLst>
                <a:path h="552847" w="4423568">
                  <a:moveTo>
                    <a:pt x="0" y="0"/>
                  </a:moveTo>
                  <a:lnTo>
                    <a:pt x="4423568" y="0"/>
                  </a:lnTo>
                  <a:lnTo>
                    <a:pt x="4423568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442356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Report Generation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521298" y="8897541"/>
            <a:ext cx="14884301" cy="403324"/>
            <a:chOff x="0" y="0"/>
            <a:chExt cx="19845735" cy="53776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9845734" cy="537765"/>
            </a:xfrm>
            <a:custGeom>
              <a:avLst/>
              <a:gdLst/>
              <a:ahLst/>
              <a:cxnLst/>
              <a:rect r="r" b="b" t="t" l="l"/>
              <a:pathLst>
                <a:path h="537765" w="19845734">
                  <a:moveTo>
                    <a:pt x="0" y="0"/>
                  </a:moveTo>
                  <a:lnTo>
                    <a:pt x="19845734" y="0"/>
                  </a:lnTo>
                  <a:lnTo>
                    <a:pt x="19845734" y="537765"/>
                  </a:lnTo>
                  <a:lnTo>
                    <a:pt x="0" y="5377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19845735" cy="623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Lecturers can view and export attendance data.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05886" y="3844826"/>
            <a:ext cx="7126933" cy="890885"/>
            <a:chOff x="0" y="0"/>
            <a:chExt cx="9502577" cy="11878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2577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02577">
                  <a:moveTo>
                    <a:pt x="0" y="0"/>
                  </a:moveTo>
                  <a:lnTo>
                    <a:pt x="9502577" y="0"/>
                  </a:lnTo>
                  <a:lnTo>
                    <a:pt x="9502577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02577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Data Flow Diagram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05886" y="5141862"/>
            <a:ext cx="9534228" cy="1300162"/>
            <a:chOff x="0" y="0"/>
            <a:chExt cx="12712303" cy="1733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12303" cy="1733550"/>
            </a:xfrm>
            <a:custGeom>
              <a:avLst/>
              <a:gdLst/>
              <a:ahLst/>
              <a:cxnLst/>
              <a:rect r="r" b="b" t="t" l="l"/>
              <a:pathLst>
                <a:path h="1733550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2712303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Start -&gt; process -&gt; end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1537" y="826250"/>
            <a:ext cx="6621839" cy="9117850"/>
          </a:xfrm>
          <a:custGeom>
            <a:avLst/>
            <a:gdLst/>
            <a:ahLst/>
            <a:cxnLst/>
            <a:rect r="r" b="b" t="t" l="l"/>
            <a:pathLst>
              <a:path h="9117850" w="6621839">
                <a:moveTo>
                  <a:pt x="0" y="0"/>
                </a:moveTo>
                <a:lnTo>
                  <a:pt x="6621839" y="0"/>
                </a:lnTo>
                <a:lnTo>
                  <a:pt x="6621839" y="9117850"/>
                </a:lnTo>
                <a:lnTo>
                  <a:pt x="0" y="911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05886" y="923925"/>
            <a:ext cx="7187207" cy="890885"/>
            <a:chOff x="0" y="0"/>
            <a:chExt cx="9582943" cy="1187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82943" cy="1187847"/>
            </a:xfrm>
            <a:custGeom>
              <a:avLst/>
              <a:gdLst/>
              <a:ahLst/>
              <a:cxnLst/>
              <a:rect r="r" b="b" t="t" l="l"/>
              <a:pathLst>
                <a:path h="1187847" w="9582943">
                  <a:moveTo>
                    <a:pt x="0" y="0"/>
                  </a:moveTo>
                  <a:lnTo>
                    <a:pt x="9582943" y="0"/>
                  </a:lnTo>
                  <a:lnTo>
                    <a:pt x="9582943" y="1187847"/>
                  </a:lnTo>
                  <a:lnTo>
                    <a:pt x="0" y="1187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82943" cy="12259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Benefits of the System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05886" y="2220962"/>
            <a:ext cx="9534228" cy="1582490"/>
            <a:chOff x="0" y="0"/>
            <a:chExt cx="12712303" cy="21099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12319" cy="2109978"/>
            </a:xfrm>
            <a:custGeom>
              <a:avLst/>
              <a:gdLst/>
              <a:ahLst/>
              <a:cxnLst/>
              <a:rect r="r" b="b" t="t" l="l"/>
              <a:pathLst>
                <a:path h="2109978" w="127123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2387326" y="0"/>
                  </a:lnTo>
                  <a:cubicBezTo>
                    <a:pt x="12566777" y="0"/>
                    <a:pt x="12712319" y="145542"/>
                    <a:pt x="12712319" y="324993"/>
                  </a:cubicBezTo>
                  <a:lnTo>
                    <a:pt x="12712319" y="1784985"/>
                  </a:lnTo>
                  <a:cubicBezTo>
                    <a:pt x="12712319" y="1964436"/>
                    <a:pt x="12566777" y="2109978"/>
                    <a:pt x="12387326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76605" y="2491680"/>
            <a:ext cx="3563391" cy="445294"/>
            <a:chOff x="0" y="0"/>
            <a:chExt cx="4751188" cy="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Eliminates Fraud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76605" y="3099346"/>
            <a:ext cx="8992791" cy="433388"/>
            <a:chOff x="0" y="0"/>
            <a:chExt cx="11990388" cy="577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90388" cy="577850"/>
            </a:xfrm>
            <a:custGeom>
              <a:avLst/>
              <a:gdLst/>
              <a:ahLst/>
              <a:cxnLst/>
              <a:rect r="r" b="b" t="t" l="l"/>
              <a:pathLst>
                <a:path h="577850" w="11990388">
                  <a:moveTo>
                    <a:pt x="0" y="0"/>
                  </a:moveTo>
                  <a:lnTo>
                    <a:pt x="11990388" y="0"/>
                  </a:lnTo>
                  <a:lnTo>
                    <a:pt x="1199038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199038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Prevents students from signing in for others.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05886" y="4074170"/>
            <a:ext cx="9534228" cy="1582490"/>
            <a:chOff x="0" y="0"/>
            <a:chExt cx="12712303" cy="21099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12319" cy="2109978"/>
            </a:xfrm>
            <a:custGeom>
              <a:avLst/>
              <a:gdLst/>
              <a:ahLst/>
              <a:cxnLst/>
              <a:rect r="r" b="b" t="t" l="l"/>
              <a:pathLst>
                <a:path h="2109978" w="127123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2387326" y="0"/>
                  </a:lnTo>
                  <a:cubicBezTo>
                    <a:pt x="12566777" y="0"/>
                    <a:pt x="12712319" y="145542"/>
                    <a:pt x="12712319" y="324993"/>
                  </a:cubicBezTo>
                  <a:lnTo>
                    <a:pt x="12712319" y="1784985"/>
                  </a:lnTo>
                  <a:cubicBezTo>
                    <a:pt x="12712319" y="1964436"/>
                    <a:pt x="12566777" y="2109978"/>
                    <a:pt x="12387326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076605" y="4344889"/>
            <a:ext cx="3563391" cy="445294"/>
            <a:chOff x="0" y="0"/>
            <a:chExt cx="4751188" cy="5937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Saves Class Time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76605" y="4952554"/>
            <a:ext cx="8992791" cy="433388"/>
            <a:chOff x="0" y="0"/>
            <a:chExt cx="11990388" cy="5778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990388" cy="577850"/>
            </a:xfrm>
            <a:custGeom>
              <a:avLst/>
              <a:gdLst/>
              <a:ahLst/>
              <a:cxnLst/>
              <a:rect r="r" b="b" t="t" l="l"/>
              <a:pathLst>
                <a:path h="577850" w="11990388">
                  <a:moveTo>
                    <a:pt x="0" y="0"/>
                  </a:moveTo>
                  <a:lnTo>
                    <a:pt x="11990388" y="0"/>
                  </a:lnTo>
                  <a:lnTo>
                    <a:pt x="1199038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199038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Reduces time spent taking attendance manually.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05886" y="5927377"/>
            <a:ext cx="9534228" cy="1582490"/>
            <a:chOff x="0" y="0"/>
            <a:chExt cx="12712303" cy="21099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712319" cy="2109978"/>
            </a:xfrm>
            <a:custGeom>
              <a:avLst/>
              <a:gdLst/>
              <a:ahLst/>
              <a:cxnLst/>
              <a:rect r="r" b="b" t="t" l="l"/>
              <a:pathLst>
                <a:path h="2109978" w="127123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2387326" y="0"/>
                  </a:lnTo>
                  <a:cubicBezTo>
                    <a:pt x="12566777" y="0"/>
                    <a:pt x="12712319" y="145542"/>
                    <a:pt x="12712319" y="324993"/>
                  </a:cubicBezTo>
                  <a:lnTo>
                    <a:pt x="12712319" y="1784985"/>
                  </a:lnTo>
                  <a:cubicBezTo>
                    <a:pt x="12712319" y="1964436"/>
                    <a:pt x="12566777" y="2109978"/>
                    <a:pt x="12387326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076605" y="6198096"/>
            <a:ext cx="3563391" cy="445294"/>
            <a:chOff x="0" y="0"/>
            <a:chExt cx="4751188" cy="5937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Real-time Tracking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076605" y="6805761"/>
            <a:ext cx="8992791" cy="433388"/>
            <a:chOff x="0" y="0"/>
            <a:chExt cx="11990388" cy="5778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990388" cy="577850"/>
            </a:xfrm>
            <a:custGeom>
              <a:avLst/>
              <a:gdLst/>
              <a:ahLst/>
              <a:cxnLst/>
              <a:rect r="r" b="b" t="t" l="l"/>
              <a:pathLst>
                <a:path h="577850" w="11990388">
                  <a:moveTo>
                    <a:pt x="0" y="0"/>
                  </a:moveTo>
                  <a:lnTo>
                    <a:pt x="11990388" y="0"/>
                  </a:lnTo>
                  <a:lnTo>
                    <a:pt x="1199038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1199038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Lecturers can monitor attendance throughout the session.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805886" y="7780585"/>
            <a:ext cx="9534228" cy="1582490"/>
            <a:chOff x="0" y="0"/>
            <a:chExt cx="12712303" cy="210998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712319" cy="2109978"/>
            </a:xfrm>
            <a:custGeom>
              <a:avLst/>
              <a:gdLst/>
              <a:ahLst/>
              <a:cxnLst/>
              <a:rect r="r" b="b" t="t" l="l"/>
              <a:pathLst>
                <a:path h="2109978" w="127123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2387326" y="0"/>
                  </a:lnTo>
                  <a:cubicBezTo>
                    <a:pt x="12566777" y="0"/>
                    <a:pt x="12712319" y="145542"/>
                    <a:pt x="12712319" y="324993"/>
                  </a:cubicBezTo>
                  <a:lnTo>
                    <a:pt x="12712319" y="1784985"/>
                  </a:lnTo>
                  <a:cubicBezTo>
                    <a:pt x="12712319" y="1964436"/>
                    <a:pt x="12566777" y="2109978"/>
                    <a:pt x="12387326" y="2109978"/>
                  </a:cubicBezTo>
                  <a:lnTo>
                    <a:pt x="324993" y="2109978"/>
                  </a:lnTo>
                  <a:cubicBezTo>
                    <a:pt x="145542" y="2109978"/>
                    <a:pt x="0" y="1964436"/>
                    <a:pt x="0" y="17849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076605" y="8051304"/>
            <a:ext cx="3563391" cy="445294"/>
            <a:chOff x="0" y="0"/>
            <a:chExt cx="4751188" cy="59372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Secure Records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076605" y="8658969"/>
            <a:ext cx="8992791" cy="433388"/>
            <a:chOff x="0" y="0"/>
            <a:chExt cx="11990388" cy="5778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990388" cy="577850"/>
            </a:xfrm>
            <a:custGeom>
              <a:avLst/>
              <a:gdLst/>
              <a:ahLst/>
              <a:cxnLst/>
              <a:rect r="r" b="b" t="t" l="l"/>
              <a:pathLst>
                <a:path h="577850" w="11990388">
                  <a:moveTo>
                    <a:pt x="0" y="0"/>
                  </a:moveTo>
                  <a:lnTo>
                    <a:pt x="11990388" y="0"/>
                  </a:lnTo>
                  <a:lnTo>
                    <a:pt x="11990388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76200"/>
              <a:ext cx="11990388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Provides automated and secure attendance records.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7886" y="2135089"/>
            <a:ext cx="9534228" cy="1781770"/>
            <a:chOff x="0" y="0"/>
            <a:chExt cx="12712303" cy="23756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12303" cy="2375693"/>
            </a:xfrm>
            <a:custGeom>
              <a:avLst/>
              <a:gdLst/>
              <a:ahLst/>
              <a:cxnLst/>
              <a:rect r="r" b="b" t="t" l="l"/>
              <a:pathLst>
                <a:path h="2375693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2375693"/>
                  </a:lnTo>
                  <a:lnTo>
                    <a:pt x="0" y="237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12303" cy="2413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000"/>
                </a:lnSpc>
              </a:pPr>
              <a:r>
                <a:rPr lang="en-US" sz="5562" b="true">
                  <a:solidFill>
                    <a:srgbClr val="7068F4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Challenges and Considerations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7886" y="4627661"/>
            <a:ext cx="473869" cy="473869"/>
            <a:chOff x="0" y="0"/>
            <a:chExt cx="631825" cy="6318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1825" cy="631825"/>
            </a:xfrm>
            <a:custGeom>
              <a:avLst/>
              <a:gdLst/>
              <a:ahLst/>
              <a:cxnLst/>
              <a:rect r="r" b="b" t="t" l="l"/>
              <a:pathLst>
                <a:path h="631825" w="631825">
                  <a:moveTo>
                    <a:pt x="0" y="315976"/>
                  </a:moveTo>
                  <a:cubicBezTo>
                    <a:pt x="0" y="141478"/>
                    <a:pt x="141478" y="0"/>
                    <a:pt x="315849" y="0"/>
                  </a:cubicBezTo>
                  <a:cubicBezTo>
                    <a:pt x="490220" y="0"/>
                    <a:pt x="631825" y="141478"/>
                    <a:pt x="631825" y="315849"/>
                  </a:cubicBezTo>
                  <a:cubicBezTo>
                    <a:pt x="631825" y="490220"/>
                    <a:pt x="490347" y="631825"/>
                    <a:pt x="315976" y="631825"/>
                  </a:cubicBezTo>
                  <a:cubicBezTo>
                    <a:pt x="141605" y="631825"/>
                    <a:pt x="0" y="490347"/>
                    <a:pt x="0" y="31597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92474" y="4627661"/>
            <a:ext cx="3563391" cy="445294"/>
            <a:chOff x="0" y="0"/>
            <a:chExt cx="4751188" cy="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Privacy Concerns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92474" y="5235328"/>
            <a:ext cx="3887241" cy="866775"/>
            <a:chOff x="0" y="0"/>
            <a:chExt cx="5182988" cy="11557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82988" cy="1155700"/>
            </a:xfrm>
            <a:custGeom>
              <a:avLst/>
              <a:gdLst/>
              <a:ahLst/>
              <a:cxnLst/>
              <a:rect r="r" b="b" t="t" l="l"/>
              <a:pathLst>
                <a:path h="1155700" w="5182988">
                  <a:moveTo>
                    <a:pt x="0" y="0"/>
                  </a:moveTo>
                  <a:lnTo>
                    <a:pt x="5182988" y="0"/>
                  </a:lnTo>
                  <a:lnTo>
                    <a:pt x="5182988" y="1155700"/>
                  </a:lnTo>
                  <a:lnTo>
                    <a:pt x="0" y="1155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5182988" cy="1231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 data encryption and GDPR compliance.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50434" y="4627661"/>
            <a:ext cx="473869" cy="473869"/>
            <a:chOff x="0" y="0"/>
            <a:chExt cx="631825" cy="6318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1825" cy="631825"/>
            </a:xfrm>
            <a:custGeom>
              <a:avLst/>
              <a:gdLst/>
              <a:ahLst/>
              <a:cxnLst/>
              <a:rect r="r" b="b" t="t" l="l"/>
              <a:pathLst>
                <a:path h="631825" w="631825">
                  <a:moveTo>
                    <a:pt x="0" y="315976"/>
                  </a:moveTo>
                  <a:cubicBezTo>
                    <a:pt x="0" y="141478"/>
                    <a:pt x="141478" y="0"/>
                    <a:pt x="315849" y="0"/>
                  </a:cubicBezTo>
                  <a:cubicBezTo>
                    <a:pt x="490220" y="0"/>
                    <a:pt x="631825" y="141478"/>
                    <a:pt x="631825" y="315849"/>
                  </a:cubicBezTo>
                  <a:cubicBezTo>
                    <a:pt x="631825" y="490220"/>
                    <a:pt x="490347" y="631825"/>
                    <a:pt x="315976" y="631825"/>
                  </a:cubicBezTo>
                  <a:cubicBezTo>
                    <a:pt x="141605" y="631825"/>
                    <a:pt x="0" y="490347"/>
                    <a:pt x="0" y="31597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595021" y="4627661"/>
            <a:ext cx="3563391" cy="445294"/>
            <a:chOff x="0" y="0"/>
            <a:chExt cx="4751188" cy="5937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Recognition Accuracy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595021" y="5235328"/>
            <a:ext cx="3887241" cy="1300162"/>
            <a:chOff x="0" y="0"/>
            <a:chExt cx="5182988" cy="1733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82988" cy="1733550"/>
            </a:xfrm>
            <a:custGeom>
              <a:avLst/>
              <a:gdLst/>
              <a:ahLst/>
              <a:cxnLst/>
              <a:rect r="r" b="b" t="t" l="l"/>
              <a:pathLst>
                <a:path h="1733550" w="5182988">
                  <a:moveTo>
                    <a:pt x="0" y="0"/>
                  </a:moveTo>
                  <a:lnTo>
                    <a:pt x="5182988" y="0"/>
                  </a:lnTo>
                  <a:lnTo>
                    <a:pt x="5182988" y="1733550"/>
                  </a:lnTo>
                  <a:lnTo>
                    <a:pt x="0" y="1733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5182988" cy="1809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Train AI model with diverse datasets for improved performance.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7886" y="7110859"/>
            <a:ext cx="473869" cy="473869"/>
            <a:chOff x="0" y="0"/>
            <a:chExt cx="631825" cy="6318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1825" cy="631825"/>
            </a:xfrm>
            <a:custGeom>
              <a:avLst/>
              <a:gdLst/>
              <a:ahLst/>
              <a:cxnLst/>
              <a:rect r="r" b="b" t="t" l="l"/>
              <a:pathLst>
                <a:path h="631825" w="631825">
                  <a:moveTo>
                    <a:pt x="0" y="315976"/>
                  </a:moveTo>
                  <a:cubicBezTo>
                    <a:pt x="0" y="141478"/>
                    <a:pt x="141478" y="0"/>
                    <a:pt x="315849" y="0"/>
                  </a:cubicBezTo>
                  <a:cubicBezTo>
                    <a:pt x="490220" y="0"/>
                    <a:pt x="631825" y="141478"/>
                    <a:pt x="631825" y="315849"/>
                  </a:cubicBezTo>
                  <a:cubicBezTo>
                    <a:pt x="631825" y="490220"/>
                    <a:pt x="490347" y="631825"/>
                    <a:pt x="315976" y="631825"/>
                  </a:cubicBezTo>
                  <a:cubicBezTo>
                    <a:pt x="141605" y="631825"/>
                    <a:pt x="0" y="490347"/>
                    <a:pt x="0" y="315976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92474" y="7110859"/>
            <a:ext cx="3563391" cy="445294"/>
            <a:chOff x="0" y="0"/>
            <a:chExt cx="4751188" cy="5937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27252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Hardware Setup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2474" y="7718524"/>
            <a:ext cx="8789640" cy="433388"/>
            <a:chOff x="0" y="0"/>
            <a:chExt cx="11719520" cy="5778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719520" cy="577850"/>
            </a:xfrm>
            <a:custGeom>
              <a:avLst/>
              <a:gdLst/>
              <a:ahLst/>
              <a:cxnLst/>
              <a:rect r="r" b="b" t="t" l="l"/>
              <a:pathLst>
                <a:path h="577850" w="11719520">
                  <a:moveTo>
                    <a:pt x="0" y="0"/>
                  </a:moveTo>
                  <a:lnTo>
                    <a:pt x="11719520" y="0"/>
                  </a:lnTo>
                  <a:lnTo>
                    <a:pt x="11719520" y="577850"/>
                  </a:lnTo>
                  <a:lnTo>
                    <a:pt x="0" y="577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1719520" cy="6540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Ensure high-quality cameras and reliable network connectivity.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DAGf_847gXw</dc:identifier>
  <dcterms:modified xsi:type="dcterms:W3CDTF">2011-08-01T06:04:30Z</dcterms:modified>
  <cp:revision>1</cp:revision>
  <dc:title>Start -&gt; process -&gt; end</dc:title>
</cp:coreProperties>
</file>